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47" r:id="rId2"/>
    <p:sldId id="351" r:id="rId3"/>
    <p:sldId id="352" r:id="rId4"/>
    <p:sldId id="269" r:id="rId5"/>
    <p:sldId id="349" r:id="rId6"/>
    <p:sldId id="333" r:id="rId7"/>
    <p:sldId id="353" r:id="rId8"/>
    <p:sldId id="354" r:id="rId9"/>
    <p:sldId id="355" r:id="rId10"/>
    <p:sldId id="341" r:id="rId11"/>
    <p:sldId id="34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5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AC"/>
    <a:srgbClr val="568D11"/>
    <a:srgbClr val="0F8FEF"/>
    <a:srgbClr val="407434"/>
    <a:srgbClr val="4AA44A"/>
    <a:srgbClr val="0F97C7"/>
    <a:srgbClr val="019DD5"/>
    <a:srgbClr val="85AD32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79" autoAdjust="0"/>
  </p:normalViewPr>
  <p:slideViewPr>
    <p:cSldViewPr snapToGrid="0">
      <p:cViewPr varScale="1">
        <p:scale>
          <a:sx n="79" d="100"/>
          <a:sy n="79" d="100"/>
        </p:scale>
        <p:origin x="821" y="82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600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3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86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9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400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【OMG99</a:t>
            </a:r>
            <a:r>
              <a:rPr lang="zh-CN" altLang="en-US" dirty="0"/>
              <a:t>素材店</a:t>
            </a:r>
            <a:r>
              <a:rPr lang="en-US" altLang="zh-CN" dirty="0"/>
              <a:t>】:https://omg99.taobao.com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268760"/>
            <a:ext cx="1691680" cy="558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29995728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Analysis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Design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Implementation</a:t>
                      </a:r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Test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Statement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960" y="121920"/>
            <a:ext cx="989599" cy="9942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1268760"/>
            <a:ext cx="1691680" cy="558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33065623"/>
              </p:ext>
            </p:extLst>
          </p:nvPr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Design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Implementation</a:t>
                      </a:r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Test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</a:t>
              </a:r>
              <a:r>
                <a:rPr lang="en-US" altLang="zh-CN" sz="1400" baseline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Statement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3668" y="2079006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960" y="121920"/>
            <a:ext cx="989599" cy="9942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1268760"/>
            <a:ext cx="1691680" cy="558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9997228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Problem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Statement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Implementation</a:t>
                      </a:r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Test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Design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960" y="121920"/>
            <a:ext cx="989599" cy="9942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1268760"/>
            <a:ext cx="1691680" cy="558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4312484"/>
              </p:ext>
            </p:extLst>
          </p:nvPr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Problem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Statement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Design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Test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Implement-</a:t>
              </a:r>
              <a:r>
                <a:rPr lang="en-US" altLang="zh-CN" sz="18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ation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960" y="121920"/>
            <a:ext cx="989599" cy="9942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1268760"/>
            <a:ext cx="1691680" cy="558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7398214"/>
              </p:ext>
            </p:extLst>
          </p:nvPr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Design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Implementation</a:t>
                      </a:r>
                      <a:endParaRPr lang="zh-CN" alt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</a:t>
              </a:r>
              <a:r>
                <a:rPr lang="en-US" altLang="zh-CN" sz="1400" baseline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Statement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Test</a:t>
              </a:r>
              <a:endPara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960" y="121920"/>
            <a:ext cx="989599" cy="9942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  <a:t>2019/6/28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460457" y="1747725"/>
            <a:ext cx="1099855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54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Service Management of Campus Card</a:t>
            </a:r>
          </a:p>
        </p:txBody>
      </p:sp>
      <p:sp>
        <p:nvSpPr>
          <p:cNvPr id="25" name="TextBox 23"/>
          <p:cNvSpPr txBox="1">
            <a:spLocks noChangeArrowheads="1"/>
          </p:cNvSpPr>
          <p:nvPr/>
        </p:nvSpPr>
        <p:spPr bwMode="auto">
          <a:xfrm>
            <a:off x="1635651" y="3552862"/>
            <a:ext cx="80660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  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Group 5 Progress Report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49284" y="4734206"/>
            <a:ext cx="6207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Members</a:t>
            </a:r>
            <a:r>
              <a:rPr lang="zh-CN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：</a:t>
            </a:r>
            <a:r>
              <a:rPr lang="en-US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Wang </a:t>
            </a:r>
            <a:r>
              <a:rPr lang="en-US" altLang="zh-CN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Jianing</a:t>
            </a:r>
            <a:r>
              <a:rPr lang="en-US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 (Physics)</a:t>
            </a:r>
          </a:p>
          <a:p>
            <a:r>
              <a:rPr lang="en-US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                   Yu </a:t>
            </a:r>
            <a:r>
              <a:rPr lang="en-US" altLang="zh-CN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Huacheng</a:t>
            </a:r>
            <a:r>
              <a:rPr lang="en-US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 (Chemistry)</a:t>
            </a:r>
          </a:p>
          <a:p>
            <a:r>
              <a:rPr lang="en-US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                   Sun </a:t>
            </a:r>
            <a:r>
              <a:rPr lang="en-US" altLang="zh-CN" sz="2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Haokun</a:t>
            </a:r>
            <a:r>
              <a:rPr lang="en-US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ea"/>
              </a:rPr>
              <a:t>   (Biology)</a:t>
            </a:r>
            <a:endParaRPr lang="zh-CN" altLang="en-US" sz="2400" dirty="0">
              <a:solidFill>
                <a:schemeClr val="accent3">
                  <a:lumMod val="60000"/>
                  <a:lumOff val="40000"/>
                </a:schemeClr>
              </a:solidFill>
              <a:latin typeface="+mn-ea"/>
            </a:endParaRPr>
          </a:p>
        </p:txBody>
      </p: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5271" y="-863355"/>
            <a:ext cx="609679" cy="609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4" grpId="0"/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317292-2041-4C3C-80B2-30174878AC5A}"/>
              </a:ext>
            </a:extLst>
          </p:cNvPr>
          <p:cNvSpPr txBox="1"/>
          <p:nvPr/>
        </p:nvSpPr>
        <p:spPr>
          <a:xfrm>
            <a:off x="2210764" y="520172"/>
            <a:ext cx="3076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rgbClr val="000000"/>
                </a:solidFill>
                <a:latin typeface="微软雅黑"/>
                <a:ea typeface="微软雅黑"/>
              </a:rPr>
              <a:t>I</a:t>
            </a:r>
            <a:r>
              <a:rPr kumimoji="0" lang="en-US" altLang="zh-CN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nterface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test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08B9ED-973B-4FB4-B3C0-4BC112A174DB}"/>
              </a:ext>
            </a:extLst>
          </p:cNvPr>
          <p:cNvSpPr txBox="1"/>
          <p:nvPr/>
        </p:nvSpPr>
        <p:spPr>
          <a:xfrm>
            <a:off x="2210764" y="2071992"/>
            <a:ext cx="82982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1:log in</a:t>
            </a:r>
          </a:p>
          <a:p>
            <a:r>
              <a:rPr lang="en-US" altLang="zh-CN" sz="3600" dirty="0">
                <a:latin typeface="+mn-ea"/>
              </a:rPr>
              <a:t>2: add shop</a:t>
            </a:r>
          </a:p>
          <a:p>
            <a:r>
              <a:rPr lang="en-US" altLang="zh-CN" sz="3600" dirty="0">
                <a:latin typeface="+mn-ea"/>
              </a:rPr>
              <a:t>3: change shop’s information</a:t>
            </a:r>
          </a:p>
          <a:p>
            <a:r>
              <a:rPr lang="en-US" altLang="zh-CN" sz="3600" dirty="0">
                <a:latin typeface="+mn-ea"/>
              </a:rPr>
              <a:t>4: add deal record</a:t>
            </a:r>
          </a:p>
          <a:p>
            <a:r>
              <a:rPr lang="en-US" altLang="zh-CN" sz="3600" dirty="0">
                <a:latin typeface="+mn-ea"/>
              </a:rPr>
              <a:t>5: change deal record</a:t>
            </a:r>
          </a:p>
          <a:p>
            <a:endParaRPr lang="zh-CN" altLang="en-US" sz="3600" dirty="0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547658" y="2337681"/>
            <a:ext cx="4736075" cy="18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8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8805653" y="1552663"/>
            <a:ext cx="208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</a:rPr>
              <a:t>User interface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" name="MH_SubTitle_2"/>
          <p:cNvSpPr/>
          <p:nvPr>
            <p:custDataLst>
              <p:tags r:id="rId1"/>
            </p:custDataLst>
          </p:nvPr>
        </p:nvSpPr>
        <p:spPr>
          <a:xfrm>
            <a:off x="4640667" y="3322080"/>
            <a:ext cx="2557025" cy="51174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>
              <a:defRPr/>
            </a:pPr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31" name="MH_SubTitle_3"/>
          <p:cNvSpPr/>
          <p:nvPr>
            <p:custDataLst>
              <p:tags r:id="rId2"/>
            </p:custDataLst>
          </p:nvPr>
        </p:nvSpPr>
        <p:spPr>
          <a:xfrm>
            <a:off x="6685948" y="2470865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2" name="MH_SubTitle_1"/>
          <p:cNvSpPr/>
          <p:nvPr>
            <p:custDataLst>
              <p:tags r:id="rId3"/>
            </p:custDataLst>
          </p:nvPr>
        </p:nvSpPr>
        <p:spPr>
          <a:xfrm>
            <a:off x="2560749" y="4186588"/>
            <a:ext cx="2591660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3" name="MH_Other_1"/>
          <p:cNvSpPr/>
          <p:nvPr>
            <p:custDataLst>
              <p:tags r:id="rId4"/>
            </p:custDataLst>
          </p:nvPr>
        </p:nvSpPr>
        <p:spPr>
          <a:xfrm flipH="1" flipV="1">
            <a:off x="4640667" y="3833823"/>
            <a:ext cx="511742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34" name="MH_Other_3"/>
          <p:cNvSpPr/>
          <p:nvPr>
            <p:custDataLst>
              <p:tags r:id="rId5"/>
            </p:custDataLst>
          </p:nvPr>
        </p:nvSpPr>
        <p:spPr>
          <a:xfrm flipH="1" flipV="1">
            <a:off x="6685948" y="2980918"/>
            <a:ext cx="511744" cy="85290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35" name="MH_SubTitle_4"/>
          <p:cNvSpPr/>
          <p:nvPr>
            <p:custDataLst>
              <p:tags r:id="rId6"/>
            </p:custDataLst>
          </p:nvPr>
        </p:nvSpPr>
        <p:spPr>
          <a:xfrm>
            <a:off x="8731230" y="1617961"/>
            <a:ext cx="2555334" cy="511742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6" name="MH_Other_5"/>
          <p:cNvSpPr/>
          <p:nvPr>
            <p:custDataLst>
              <p:tags r:id="rId7"/>
            </p:custDataLst>
          </p:nvPr>
        </p:nvSpPr>
        <p:spPr>
          <a:xfrm flipH="1" flipV="1">
            <a:off x="8731229" y="2129703"/>
            <a:ext cx="511743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2560748" y="4888551"/>
            <a:ext cx="2236523" cy="654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 How does our campus cards system work?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5024895" y="4010110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What can we learn from a campus card system?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7127768" y="3036227"/>
            <a:ext cx="1916925" cy="654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Which algorithm fit our systems’ need? 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9057340" y="2185011"/>
            <a:ext cx="1982229" cy="654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how our interface can user-friendly?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000972" y="4212966"/>
            <a:ext cx="2081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Inspiration</a:t>
            </a:r>
            <a:endParaRPr lang="zh-CN" altLang="en-US" dirty="0">
              <a:solidFill>
                <a:srgbClr val="FFFFFF"/>
              </a:solidFill>
            </a:endParaRPr>
          </a:p>
          <a:p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4798499" y="3365785"/>
            <a:ext cx="208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</a:rPr>
              <a:t>Dive in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30886" y="2523443"/>
            <a:ext cx="208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</a:rPr>
              <a:t>Algorithm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958053" y="1705063"/>
            <a:ext cx="208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rgbClr val="FFFFFF"/>
                </a:solidFill>
              </a:rPr>
              <a:t>User interface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10764" y="520172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0" dirty="0">
                <a:latin typeface="+mj-ea"/>
                <a:ea typeface="+mj-ea"/>
              </a:rPr>
              <a:t>Four questions</a:t>
            </a:r>
            <a:endParaRPr lang="zh-CN" altLang="en-US" sz="36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75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2" b="43474"/>
          <a:stretch/>
        </p:blipFill>
        <p:spPr>
          <a:xfrm>
            <a:off x="1873663" y="1313643"/>
            <a:ext cx="5696248" cy="56441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t="64068" r="16143" b="4007"/>
          <a:stretch/>
        </p:blipFill>
        <p:spPr>
          <a:xfrm>
            <a:off x="7289443" y="1841678"/>
            <a:ext cx="4902557" cy="40125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10764" y="520172"/>
            <a:ext cx="4227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0" dirty="0">
                <a:latin typeface="+mj-ea"/>
                <a:ea typeface="+mj-ea"/>
              </a:rPr>
              <a:t>T</a:t>
            </a:r>
            <a:r>
              <a:rPr lang="en-US" altLang="zh-CN" sz="3600" dirty="0">
                <a:latin typeface="+mj-ea"/>
                <a:ea typeface="+mj-ea"/>
              </a:rPr>
              <a:t>wo classifications</a:t>
            </a:r>
            <a:endParaRPr lang="zh-CN" altLang="en-US" sz="36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74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29" y="-291548"/>
            <a:ext cx="9501809" cy="740363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635766" y="597445"/>
            <a:ext cx="803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QT</a:t>
            </a:r>
            <a:endParaRPr lang="zh-CN" altLang="en-US" sz="3600" b="0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599112-D871-4602-8B06-626479DF8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63" y="0"/>
            <a:ext cx="4966138" cy="6858000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2433692" y="2041835"/>
            <a:ext cx="4018624" cy="2774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Signal and slot is a basic partner in our interface design, especially in our button design. This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flow chart can explicitly explain our design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39331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Algorithms</a:t>
            </a:r>
            <a:endParaRPr lang="zh-CN" altLang="en-US" sz="3600" b="0" dirty="0"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31093" y="1648494"/>
            <a:ext cx="4817599" cy="4805315"/>
            <a:chOff x="2210764" y="2469120"/>
            <a:chExt cx="2142551" cy="2550936"/>
          </a:xfrm>
        </p:grpSpPr>
        <p:sp>
          <p:nvSpPr>
            <p:cNvPr id="5" name="矩形 4"/>
            <p:cNvSpPr/>
            <p:nvPr/>
          </p:nvSpPr>
          <p:spPr>
            <a:xfrm>
              <a:off x="2210764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210764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57989" y="2551256"/>
              <a:ext cx="1440456" cy="257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queque.h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352849" y="2958007"/>
              <a:ext cx="1944282" cy="1676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EnQueue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SqQueue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que,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x){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if((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que.rear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+ 1)%5 ==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que.front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return 0;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que.data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que.rear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 = x;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que.rear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(</a:t>
              </a:r>
              <a:r>
                <a:rPr lang="en-US" altLang="zh-CN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que.rear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+1) %5;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return 1;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 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982849" y="601449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Algorithms</a:t>
            </a:r>
            <a:endParaRPr lang="zh-CN" altLang="en-US" sz="3600" b="0" dirty="0">
              <a:latin typeface="+mj-ea"/>
              <a:ea typeface="+mj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840685" y="1837172"/>
            <a:ext cx="4209153" cy="3900342"/>
            <a:chOff x="4643939" y="2529018"/>
            <a:chExt cx="2190035" cy="2491038"/>
          </a:xfrm>
        </p:grpSpPr>
        <p:sp>
          <p:nvSpPr>
            <p:cNvPr id="11" name="矩形 10"/>
            <p:cNvSpPr/>
            <p:nvPr/>
          </p:nvSpPr>
          <p:spPr>
            <a:xfrm>
              <a:off x="4643939" y="2529018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43940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20290" y="2529018"/>
              <a:ext cx="1994618" cy="257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medicine.h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99628" y="2943323"/>
              <a:ext cx="2134346" cy="1609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is_inc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a,struct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b,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char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sortby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is_dec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a,struct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b,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char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sortby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void swap(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*a,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*b)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void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quickSort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[] ,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start,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end,char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sortby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extract(char type[],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tot)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5798" r="7375" b="8019"/>
          <a:stretch/>
        </p:blipFill>
        <p:spPr>
          <a:xfrm>
            <a:off x="1863955" y="601449"/>
            <a:ext cx="5976730" cy="59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326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982849" y="601449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+mj-ea"/>
                <a:ea typeface="+mj-ea"/>
              </a:rPr>
              <a:t>Algorithms</a:t>
            </a:r>
            <a:endParaRPr lang="zh-CN" altLang="en-US" sz="3600" b="0" dirty="0">
              <a:latin typeface="+mj-ea"/>
              <a:ea typeface="+mj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840685" y="1837172"/>
            <a:ext cx="4209153" cy="3900342"/>
            <a:chOff x="4643939" y="2529018"/>
            <a:chExt cx="2190035" cy="2491038"/>
          </a:xfrm>
        </p:grpSpPr>
        <p:sp>
          <p:nvSpPr>
            <p:cNvPr id="11" name="矩形 10"/>
            <p:cNvSpPr/>
            <p:nvPr/>
          </p:nvSpPr>
          <p:spPr>
            <a:xfrm>
              <a:off x="4643939" y="2529018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43940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20290" y="2529018"/>
              <a:ext cx="1994618" cy="257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medicine.h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99628" y="2943323"/>
              <a:ext cx="2134346" cy="1609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;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is_inc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a,struct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b,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char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sortby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is_dec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a,struct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b,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char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sortby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void swap(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*a,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*b)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void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quickSort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struct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Med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[] ,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start,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end,char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sortby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extract(char type[],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tot)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5798" r="7375" b="8019"/>
          <a:stretch/>
        </p:blipFill>
        <p:spPr>
          <a:xfrm>
            <a:off x="1863955" y="601449"/>
            <a:ext cx="5976730" cy="59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734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D771B5-D26D-40F5-B12E-84FBC55C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4826" r="46940" b="19250"/>
          <a:stretch/>
        </p:blipFill>
        <p:spPr>
          <a:xfrm>
            <a:off x="3103124" y="1313235"/>
            <a:ext cx="6468894" cy="52042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8F62F4-3086-4BB9-B31E-94D4E9B9E98E}"/>
              </a:ext>
            </a:extLst>
          </p:cNvPr>
          <p:cNvSpPr txBox="1"/>
          <p:nvPr/>
        </p:nvSpPr>
        <p:spPr>
          <a:xfrm>
            <a:off x="2295728" y="564204"/>
            <a:ext cx="34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Test of quick sort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794155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SubTitle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SubTitle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1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361</Words>
  <Application>Microsoft Office PowerPoint</Application>
  <PresentationFormat>宽屏</PresentationFormat>
  <Paragraphs>65</Paragraphs>
  <Slides>11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 Unicode MS</vt:lpstr>
      <vt:lpstr>方正大标宋简体</vt:lpstr>
      <vt:lpstr>方正兰亭细黑_GBK</vt:lpstr>
      <vt:lpstr>宋体</vt:lpstr>
      <vt:lpstr>微软雅黑</vt:lpstr>
      <vt:lpstr>Arial</vt:lpstr>
      <vt:lpstr>Calibri</vt:lpstr>
      <vt:lpstr>Impact</vt:lpstr>
      <vt:lpstr>Lao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浩琨 孙</cp:lastModifiedBy>
  <cp:revision>44</cp:revision>
  <dcterms:created xsi:type="dcterms:W3CDTF">2014-06-18T03:33:00Z</dcterms:created>
  <dcterms:modified xsi:type="dcterms:W3CDTF">2019-06-28T05:51:40Z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2052-10.1.0.7469</vt:lpwstr>
  </property>
</Properties>
</file>